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9c8fdbf5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9c8fdbf5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r>
              <a:rPr b="1" lang="en-GB" sz="2200"/>
              <a:t>Hashing &amp; Collision Resolution:</a:t>
            </a:r>
            <a:endParaRPr b="1"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  </a:t>
            </a:r>
            <a:r>
              <a:rPr i="1" lang="en-GB" sz="2000"/>
              <a:t>Linear Probing &amp; Division Method</a:t>
            </a:r>
            <a:r>
              <a:rPr i="1" lang="en-GB" sz="2900"/>
              <a:t> </a:t>
            </a:r>
            <a:endParaRPr i="1" sz="29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Darren Galvez                                              5/12/2025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Hashing?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Hashing is a technique to map data (keys) to a fixed-size table using a hash function.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allows for fast data access, insertion, and deletion.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Commonly used in data structures like hash tables and hash maps.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9025" y="3094476"/>
            <a:ext cx="3922000" cy="164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Division Method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743675"/>
            <a:ext cx="5877300" cy="4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Formula: h(key) = key % tableSIZE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2030400" y="2167343"/>
            <a:ext cx="5877300" cy="3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Example of the Formula: key = 35, tableSIZE = 6, h(35) = 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00950" y="2571775"/>
            <a:ext cx="3547200" cy="25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u="sng">
                <a:solidFill>
                  <a:srgbClr val="FFFFFF"/>
                </a:solidFill>
              </a:rPr>
              <a:t>Pros &amp; Cons of The </a:t>
            </a:r>
            <a:r>
              <a:rPr b="1" i="1" lang="en-GB" u="sng">
                <a:solidFill>
                  <a:srgbClr val="FFFFFF"/>
                </a:solidFill>
              </a:rPr>
              <a:t>Division</a:t>
            </a:r>
            <a:r>
              <a:rPr b="1" i="1" lang="en-GB" u="sng">
                <a:solidFill>
                  <a:srgbClr val="FFFFFF"/>
                </a:solidFill>
              </a:rPr>
              <a:t> Method:</a:t>
            </a:r>
            <a:endParaRPr b="1" i="1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	Pros: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Easy to implement                                                         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Memory Efficient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Simple &amp; Fast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5489325" y="2767175"/>
            <a:ext cx="2899200" cy="15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Limited Table Size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Clustering Issues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Sensitive Key-Patterns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Probing</a:t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4018025" y="1567550"/>
            <a:ext cx="5055000" cy="357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Method: If collision, check next slot (index + 1) % table size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Probing is to be continued until an empty slot is found</a:t>
            </a:r>
            <a:endParaRPr/>
          </a:p>
          <a:p>
            <a:pPr indent="-2286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Pros:</a:t>
            </a:r>
            <a:endParaRPr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/>
              <a:t>Simple to implement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/>
              <a:t>Cache </a:t>
            </a:r>
            <a:r>
              <a:rPr lang="en-GB"/>
              <a:t>Efficiency</a:t>
            </a:r>
            <a:br>
              <a:rPr lang="en-GB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Cons: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/>
              <a:t>Clustering can occur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/>
              <a:t>Less effective with poor hash functions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Hashing Summary</a:t>
            </a:r>
            <a:endParaRPr/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Division Method: Simple and effective with prime table size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Linear Probing: Easy collision resolution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W</a:t>
            </a:r>
            <a:r>
              <a:rPr lang="en-GB"/>
              <a:t>atching</a:t>
            </a:r>
            <a:r>
              <a:rPr lang="en-GB"/>
              <a:t>!</a:t>
            </a:r>
            <a:endParaRPr/>
          </a:p>
        </p:txBody>
      </p:sp>
      <p:grpSp>
        <p:nvGrpSpPr>
          <p:cNvPr id="263" name="Google Shape;263;p22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64" name="Google Shape;264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2" name="Google Shape;272;p22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2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" name="Google Shape;274;p22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75" name="Google Shape;275;p22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9" name="Google Shape;279;p22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" name="Google Shape;280;p22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81" name="Google Shape;281;p22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5" name="Google Shape;285;p22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grpSp>
        <p:nvGrpSpPr>
          <p:cNvPr id="286" name="Google Shape;286;p22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87" name="Google Shape;287;p2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" name="Google Shape;291;p22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92" name="Google Shape;292;p22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3" name="Google Shape;293;p22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94" name="Google Shape;294;p22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2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296" name="Google Shape;296;p22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97" name="Google Shape;297;p22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298" name="Google Shape;298;p22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2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2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2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2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2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6" name="Google Shape;306;p22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